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FAFC-8218-4516-9891-EA16FDE43A41}" type="datetimeFigureOut">
              <a:rPr lang="es-ES_tradnl" smtClean="0"/>
              <a:t>19/04/2014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6C39-98F4-44A2-B1F8-54B377AF10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9509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FAFC-8218-4516-9891-EA16FDE43A41}" type="datetimeFigureOut">
              <a:rPr lang="es-ES_tradnl" smtClean="0"/>
              <a:t>19/04/2014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6C39-98F4-44A2-B1F8-54B377AF10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3480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FAFC-8218-4516-9891-EA16FDE43A41}" type="datetimeFigureOut">
              <a:rPr lang="es-ES_tradnl" smtClean="0"/>
              <a:t>19/04/2014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6C39-98F4-44A2-B1F8-54B377AF10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703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FAFC-8218-4516-9891-EA16FDE43A41}" type="datetimeFigureOut">
              <a:rPr lang="es-ES_tradnl" smtClean="0"/>
              <a:t>19/04/2014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6C39-98F4-44A2-B1F8-54B377AF10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6409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FAFC-8218-4516-9891-EA16FDE43A41}" type="datetimeFigureOut">
              <a:rPr lang="es-ES_tradnl" smtClean="0"/>
              <a:t>19/04/2014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6C39-98F4-44A2-B1F8-54B377AF10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0602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FAFC-8218-4516-9891-EA16FDE43A41}" type="datetimeFigureOut">
              <a:rPr lang="es-ES_tradnl" smtClean="0"/>
              <a:t>19/04/2014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6C39-98F4-44A2-B1F8-54B377AF10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94316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FAFC-8218-4516-9891-EA16FDE43A41}" type="datetimeFigureOut">
              <a:rPr lang="es-ES_tradnl" smtClean="0"/>
              <a:t>19/04/2014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6C39-98F4-44A2-B1F8-54B377AF10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6914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FAFC-8218-4516-9891-EA16FDE43A41}" type="datetimeFigureOut">
              <a:rPr lang="es-ES_tradnl" smtClean="0"/>
              <a:t>19/04/2014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6C39-98F4-44A2-B1F8-54B377AF10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7394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FAFC-8218-4516-9891-EA16FDE43A41}" type="datetimeFigureOut">
              <a:rPr lang="es-ES_tradnl" smtClean="0"/>
              <a:t>19/04/2014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6C39-98F4-44A2-B1F8-54B377AF10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7169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FAFC-8218-4516-9891-EA16FDE43A41}" type="datetimeFigureOut">
              <a:rPr lang="es-ES_tradnl" smtClean="0"/>
              <a:t>19/04/2014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6C39-98F4-44A2-B1F8-54B377AF10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2324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FAFC-8218-4516-9891-EA16FDE43A41}" type="datetimeFigureOut">
              <a:rPr lang="es-ES_tradnl" smtClean="0"/>
              <a:t>19/04/2014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6C39-98F4-44A2-B1F8-54B377AF10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2066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9FAFC-8218-4516-9891-EA16FDE43A41}" type="datetimeFigureOut">
              <a:rPr lang="es-ES_tradnl" smtClean="0"/>
              <a:t>19/04/2014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66C39-98F4-44A2-B1F8-54B377AF10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3763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Voz</a:t>
            </a:r>
            <a:r>
              <a:rPr lang="en-US" dirty="0" smtClean="0"/>
              <a:t> </a:t>
            </a:r>
            <a:r>
              <a:rPr lang="en-US" dirty="0" err="1" smtClean="0"/>
              <a:t>Dormida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Dulce</a:t>
            </a:r>
            <a:r>
              <a:rPr lang="en-US" dirty="0" smtClean="0"/>
              <a:t> </a:t>
            </a:r>
            <a:r>
              <a:rPr lang="en-US" dirty="0" err="1" smtClean="0"/>
              <a:t>Chacón</a:t>
            </a:r>
            <a:r>
              <a:rPr lang="en-US" dirty="0" smtClean="0"/>
              <a:t>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8687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Dulce</a:t>
            </a:r>
            <a:r>
              <a:rPr lang="en-US" dirty="0" smtClean="0"/>
              <a:t> </a:t>
            </a:r>
            <a:r>
              <a:rPr lang="en-US" dirty="0" err="1" smtClean="0"/>
              <a:t>Chacón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135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Ella era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 </a:t>
            </a:r>
            <a:r>
              <a:rPr lang="en-US" dirty="0" err="1" smtClean="0"/>
              <a:t>conservadora</a:t>
            </a:r>
            <a:r>
              <a:rPr lang="en-US" dirty="0" smtClean="0"/>
              <a:t>, </a:t>
            </a:r>
            <a:r>
              <a:rPr lang="en-US" dirty="0" err="1" smtClean="0"/>
              <a:t>aristocrata</a:t>
            </a:r>
            <a:r>
              <a:rPr lang="en-US" dirty="0" smtClean="0"/>
              <a:t>, de </a:t>
            </a:r>
            <a:r>
              <a:rPr lang="en-US" dirty="0" err="1" smtClean="0"/>
              <a:t>derechas</a:t>
            </a:r>
            <a:r>
              <a:rPr lang="en-US" dirty="0" smtClean="0"/>
              <a:t> y del </a:t>
            </a:r>
            <a:r>
              <a:rPr lang="en-US" dirty="0" err="1" smtClean="0"/>
              <a:t>bando</a:t>
            </a:r>
            <a:r>
              <a:rPr lang="en-US" dirty="0" smtClean="0"/>
              <a:t> </a:t>
            </a:r>
            <a:r>
              <a:rPr lang="en-US" dirty="0" err="1" smtClean="0"/>
              <a:t>nacional</a:t>
            </a:r>
            <a:endParaRPr lang="en-US" dirty="0" smtClean="0"/>
          </a:p>
          <a:p>
            <a:r>
              <a:rPr lang="en-US" dirty="0" smtClean="0"/>
              <a:t>Su padre </a:t>
            </a:r>
            <a:r>
              <a:rPr lang="en-US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alcalde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ciudad </a:t>
            </a:r>
            <a:r>
              <a:rPr lang="en-US" dirty="0" err="1" smtClean="0"/>
              <a:t>durante</a:t>
            </a:r>
            <a:r>
              <a:rPr lang="en-US" dirty="0" smtClean="0"/>
              <a:t> la </a:t>
            </a:r>
            <a:r>
              <a:rPr lang="en-US" dirty="0" err="1" smtClean="0"/>
              <a:t>dictadura</a:t>
            </a:r>
            <a:endParaRPr lang="en-US" dirty="0" smtClean="0"/>
          </a:p>
          <a:p>
            <a:r>
              <a:rPr lang="en-US" dirty="0" smtClean="0"/>
              <a:t>Ella se </a:t>
            </a:r>
            <a:r>
              <a:rPr lang="en-US" dirty="0" err="1" smtClean="0"/>
              <a:t>convirtió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pronto a </a:t>
            </a:r>
            <a:r>
              <a:rPr lang="en-US" dirty="0" err="1" smtClean="0"/>
              <a:t>una</a:t>
            </a:r>
            <a:r>
              <a:rPr lang="en-US" dirty="0" smtClean="0"/>
              <a:t> persona de la </a:t>
            </a:r>
            <a:r>
              <a:rPr lang="en-US" dirty="0" err="1" smtClean="0"/>
              <a:t>izquierdas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del </a:t>
            </a:r>
            <a:r>
              <a:rPr lang="en-US" dirty="0" err="1" smtClean="0"/>
              <a:t>silencio</a:t>
            </a:r>
            <a:r>
              <a:rPr lang="en-US" dirty="0" smtClean="0"/>
              <a:t> de la </a:t>
            </a:r>
            <a:r>
              <a:rPr lang="en-US" dirty="0" err="1" smtClean="0"/>
              <a:t>guerra</a:t>
            </a:r>
            <a:endParaRPr lang="en-US" dirty="0" smtClean="0"/>
          </a:p>
          <a:p>
            <a:r>
              <a:rPr lang="en-US" dirty="0" smtClean="0"/>
              <a:t>Su </a:t>
            </a:r>
            <a:r>
              <a:rPr lang="en-US" dirty="0" err="1" smtClean="0"/>
              <a:t>lema</a:t>
            </a:r>
            <a:r>
              <a:rPr lang="en-US" dirty="0" smtClean="0"/>
              <a:t> </a:t>
            </a:r>
            <a:r>
              <a:rPr lang="en-US" dirty="0" err="1" smtClean="0"/>
              <a:t>fue</a:t>
            </a:r>
            <a:r>
              <a:rPr lang="es-ES_tradnl" dirty="0" smtClean="0"/>
              <a:t> al respecto era "ni rencor ni olvido” y también "la reconciliación real todavía no ha llegado, porque aún no se ha producido esa conversación. Hemos oído la versión de los vencedores, ahora tenemos que oír a los vencidos.“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777753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escribir</a:t>
            </a:r>
            <a:r>
              <a:rPr lang="en-US" dirty="0" smtClean="0"/>
              <a:t> “La </a:t>
            </a:r>
            <a:r>
              <a:rPr lang="en-US" dirty="0" err="1" smtClean="0"/>
              <a:t>Voz</a:t>
            </a:r>
            <a:r>
              <a:rPr lang="en-US" dirty="0" smtClean="0"/>
              <a:t> </a:t>
            </a:r>
            <a:r>
              <a:rPr lang="en-US" dirty="0" err="1" smtClean="0"/>
              <a:t>Dormida</a:t>
            </a:r>
            <a:r>
              <a:rPr lang="en-US" dirty="0" smtClean="0"/>
              <a:t>,” 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dirty="0" err="1" smtClean="0"/>
              <a:t>recogió</a:t>
            </a:r>
            <a:r>
              <a:rPr lang="en-US" dirty="0" smtClean="0"/>
              <a:t> </a:t>
            </a:r>
            <a:r>
              <a:rPr lang="en-US" dirty="0" err="1" smtClean="0"/>
              <a:t>novela</a:t>
            </a:r>
            <a:r>
              <a:rPr lang="en-US" dirty="0" smtClean="0"/>
              <a:t> </a:t>
            </a:r>
            <a:r>
              <a:rPr lang="en-US" dirty="0" err="1" smtClean="0"/>
              <a:t>testimonios</a:t>
            </a:r>
            <a:r>
              <a:rPr lang="en-US" dirty="0" smtClean="0"/>
              <a:t> de </a:t>
            </a:r>
            <a:r>
              <a:rPr lang="en-US" dirty="0" err="1" smtClean="0"/>
              <a:t>mujeres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perdieron</a:t>
            </a:r>
            <a:r>
              <a:rPr lang="en-US" dirty="0" smtClean="0"/>
              <a:t> la </a:t>
            </a:r>
            <a:r>
              <a:rPr lang="en-US" dirty="0" err="1" smtClean="0"/>
              <a:t>guerra</a:t>
            </a:r>
            <a:r>
              <a:rPr lang="en-US" dirty="0" smtClean="0"/>
              <a:t>. No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historia</a:t>
            </a:r>
            <a:r>
              <a:rPr lang="en-US" dirty="0" smtClean="0"/>
              <a:t> de </a:t>
            </a:r>
            <a:r>
              <a:rPr lang="en-US" dirty="0" err="1" smtClean="0"/>
              <a:t>verdad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mucho de los </a:t>
            </a:r>
            <a:r>
              <a:rPr lang="en-US" dirty="0" err="1" smtClean="0"/>
              <a:t>aspectos</a:t>
            </a:r>
            <a:r>
              <a:rPr lang="en-US" dirty="0" smtClean="0"/>
              <a:t> en el </a:t>
            </a:r>
            <a:r>
              <a:rPr lang="en-US" dirty="0" err="1" smtClean="0"/>
              <a:t>libro</a:t>
            </a:r>
            <a:r>
              <a:rPr lang="en-US" dirty="0" smtClean="0"/>
              <a:t> se </a:t>
            </a:r>
            <a:r>
              <a:rPr lang="en-US" dirty="0" err="1" smtClean="0"/>
              <a:t>inspiran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historias</a:t>
            </a:r>
            <a:r>
              <a:rPr lang="en-US" dirty="0" smtClean="0"/>
              <a:t> de </a:t>
            </a:r>
            <a:r>
              <a:rPr lang="en-US" dirty="0" err="1" smtClean="0"/>
              <a:t>mujeres</a:t>
            </a:r>
            <a:r>
              <a:rPr lang="en-US" dirty="0" smtClean="0"/>
              <a:t> </a:t>
            </a:r>
            <a:r>
              <a:rPr lang="en-US" dirty="0" err="1" smtClean="0"/>
              <a:t>reales</a:t>
            </a:r>
            <a:r>
              <a:rPr lang="en-US" dirty="0" smtClean="0"/>
              <a:t>.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9094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Primera</a:t>
            </a:r>
            <a:r>
              <a:rPr lang="en-US" dirty="0" smtClean="0"/>
              <a:t> Parte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primera</a:t>
            </a:r>
            <a:r>
              <a:rPr lang="en-US" dirty="0" smtClean="0"/>
              <a:t> parte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de los </a:t>
            </a:r>
            <a:r>
              <a:rPr lang="en-US" dirty="0" err="1" smtClean="0"/>
              <a:t>personajes</a:t>
            </a:r>
            <a:r>
              <a:rPr lang="en-US" dirty="0" smtClean="0"/>
              <a:t> y </a:t>
            </a:r>
            <a:r>
              <a:rPr lang="en-US" dirty="0" err="1" smtClean="0"/>
              <a:t>tiene</a:t>
            </a:r>
            <a:r>
              <a:rPr lang="en-US" dirty="0" smtClean="0"/>
              <a:t> 35 </a:t>
            </a:r>
            <a:r>
              <a:rPr lang="en-US" dirty="0" err="1" smtClean="0"/>
              <a:t>capitulos</a:t>
            </a:r>
            <a:r>
              <a:rPr lang="en-US" dirty="0" smtClean="0"/>
              <a:t> </a:t>
            </a:r>
            <a:r>
              <a:rPr lang="en-US" dirty="0" err="1" smtClean="0"/>
              <a:t>breves</a:t>
            </a:r>
            <a:r>
              <a:rPr lang="en-US" dirty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introducen</a:t>
            </a:r>
            <a:r>
              <a:rPr lang="en-US" dirty="0" smtClean="0"/>
              <a:t> la </a:t>
            </a:r>
            <a:r>
              <a:rPr lang="en-US" dirty="0" err="1" smtClean="0"/>
              <a:t>situación</a:t>
            </a:r>
            <a:r>
              <a:rPr lang="en-US" dirty="0" smtClean="0"/>
              <a:t> y el </a:t>
            </a:r>
            <a:r>
              <a:rPr lang="en-US" dirty="0" err="1" smtClean="0"/>
              <a:t>argumento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Conocimos</a:t>
            </a:r>
            <a:r>
              <a:rPr lang="en-US" dirty="0" smtClean="0"/>
              <a:t> a </a:t>
            </a:r>
            <a:r>
              <a:rPr lang="en-US" dirty="0" err="1" smtClean="0"/>
              <a:t>Hortensia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encarcelada</a:t>
            </a:r>
            <a:r>
              <a:rPr lang="en-US" dirty="0" smtClean="0"/>
              <a:t> y </a:t>
            </a:r>
            <a:r>
              <a:rPr lang="en-US" dirty="0" err="1" smtClean="0"/>
              <a:t>embarazada</a:t>
            </a:r>
            <a:r>
              <a:rPr lang="en-US" dirty="0" smtClean="0"/>
              <a:t> y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hermana</a:t>
            </a:r>
            <a:r>
              <a:rPr lang="en-US" dirty="0" smtClean="0"/>
              <a:t> </a:t>
            </a:r>
            <a:r>
              <a:rPr lang="en-US" dirty="0" err="1" smtClean="0"/>
              <a:t>Pepita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trabajando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s-ES_tradnl" dirty="0"/>
              <a:t>don Fernando y vive en pensión de doña </a:t>
            </a:r>
            <a:r>
              <a:rPr lang="es-ES_tradnl" dirty="0" smtClean="0"/>
              <a:t>Celia</a:t>
            </a:r>
            <a:r>
              <a:rPr lang="es-ES_tradnl" dirty="0"/>
              <a:t> </a:t>
            </a:r>
            <a:r>
              <a:rPr lang="es-ES_tradnl" dirty="0" smtClean="0"/>
              <a:t>y visita a Hortensia mucho.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755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Caracterizacion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Hortensia</a:t>
            </a:r>
            <a:r>
              <a:rPr lang="en-US" dirty="0" smtClean="0"/>
              <a:t> y </a:t>
            </a:r>
            <a:r>
              <a:rPr lang="en-US" dirty="0" err="1" smtClean="0"/>
              <a:t>Pepita</a:t>
            </a:r>
            <a:endParaRPr lang="en-US" dirty="0" smtClean="0"/>
          </a:p>
          <a:p>
            <a:r>
              <a:rPr lang="en-US" dirty="0" err="1" smtClean="0"/>
              <a:t>Ambas</a:t>
            </a:r>
            <a:r>
              <a:rPr lang="en-US" dirty="0" smtClean="0"/>
              <a:t> son </a:t>
            </a:r>
            <a:r>
              <a:rPr lang="en-US" dirty="0" err="1" smtClean="0"/>
              <a:t>fuertes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Hortensia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mas </a:t>
            </a:r>
            <a:r>
              <a:rPr lang="en-US" dirty="0" err="1" smtClean="0"/>
              <a:t>valiente</a:t>
            </a:r>
            <a:r>
              <a:rPr lang="en-US" dirty="0" smtClean="0"/>
              <a:t> y </a:t>
            </a:r>
            <a:r>
              <a:rPr lang="en-US" dirty="0" err="1" smtClean="0"/>
              <a:t>fuerte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</a:t>
            </a:r>
            <a:r>
              <a:rPr lang="en-US" dirty="0" err="1" smtClean="0"/>
              <a:t>toda</a:t>
            </a:r>
            <a:r>
              <a:rPr lang="en-US" dirty="0" smtClean="0"/>
              <a:t> la </a:t>
            </a:r>
            <a:r>
              <a:rPr lang="en-US" dirty="0" err="1" smtClean="0"/>
              <a:t>historia</a:t>
            </a:r>
            <a:r>
              <a:rPr lang="en-US" dirty="0" smtClean="0"/>
              <a:t>.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19643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212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La Voz Dormida</vt:lpstr>
      <vt:lpstr>Dulce Chacón</vt:lpstr>
      <vt:lpstr>PowerPoint Presentation</vt:lpstr>
      <vt:lpstr>Primera Parte</vt:lpstr>
      <vt:lpstr>Caracterizacion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Voz Dormida</dc:title>
  <dc:creator>Felicia</dc:creator>
  <cp:lastModifiedBy>Felicia</cp:lastModifiedBy>
  <cp:revision>6</cp:revision>
  <dcterms:created xsi:type="dcterms:W3CDTF">2013-05-23T02:44:18Z</dcterms:created>
  <dcterms:modified xsi:type="dcterms:W3CDTF">2014-04-19T22:10:32Z</dcterms:modified>
</cp:coreProperties>
</file>